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Проект: «От поля до тарелки»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(Сельскохозяйственная техника)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та 409\работа\Дипломы, сертификаты, грамоты\Учитель+ученик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7392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Учитель + Ученик = Тандем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Ольга Станиславовна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Дмитрий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Исрафилов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D:\Работа 409\работа\Дипломы, сертификаты, грамоты\Учитель+ученик\gngXJo3Lnd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040188" cy="2682937"/>
          </a:xfrm>
          <a:prstGeom prst="rect">
            <a:avLst/>
          </a:prstGeom>
          <a:noFill/>
        </p:spPr>
      </p:pic>
      <p:pic>
        <p:nvPicPr>
          <p:cNvPr id="3075" name="Picture 3" descr="D:\Работа 409\работа\Дипломы, сертификаты, грамоты\Учитель+ученик\Безымянны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041775" cy="259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Цель: сконструировать сельскохозяйственную технику.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 изучить процесс появления хлеба на столе потребителя;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познакомиться с сельскохозяйственной техникой.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та 409\работа\Дипломы, сертификаты, грамоты\Учитель+ученик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811863" cy="2010553"/>
          </a:xfrm>
          <a:prstGeom prst="rect">
            <a:avLst/>
          </a:prstGeom>
          <a:noFill/>
        </p:spPr>
      </p:pic>
      <p:pic>
        <p:nvPicPr>
          <p:cNvPr id="4099" name="Picture 3" descr="D:\Работа 409\работа\Дипломы, сертификаты, грамоты\Учитель+ученик\Безымянный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040188" cy="2571029"/>
          </a:xfrm>
          <a:prstGeom prst="rect">
            <a:avLst/>
          </a:prstGeom>
          <a:noFill/>
        </p:spPr>
      </p:pic>
      <p:pic>
        <p:nvPicPr>
          <p:cNvPr id="4100" name="Picture 4" descr="D:\Работа 409\работа\Дипломы, сертификаты, грамоты\Учитель+ученик\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6632"/>
            <a:ext cx="4041775" cy="2242983"/>
          </a:xfrm>
          <a:prstGeom prst="rect">
            <a:avLst/>
          </a:prstGeom>
          <a:noFill/>
        </p:spPr>
      </p:pic>
      <p:pic>
        <p:nvPicPr>
          <p:cNvPr id="4101" name="Picture 5" descr="D:\Работа 409\работа\Дипломы, сертификаты, грамоты\Учитель+ученик\Безымянный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04864"/>
            <a:ext cx="3762375" cy="2790825"/>
          </a:xfrm>
          <a:prstGeom prst="rect">
            <a:avLst/>
          </a:prstGeom>
          <a:noFill/>
        </p:spPr>
      </p:pic>
      <p:pic>
        <p:nvPicPr>
          <p:cNvPr id="4102" name="Picture 6" descr="D:\Работа 409\работа\Дипломы, сертификаты, грамоты\Учитель+ученик\Безымянный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65104"/>
            <a:ext cx="4824536" cy="233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та 409\работа\Дипломы, сертификаты, грамоты\Учитель+ученик\yVGauRygsp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536504" cy="642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Проект: «От поля до тарелки»  (Сельскохозяйственная техника)</vt:lpstr>
      <vt:lpstr>Учитель + Ученик = Тандем</vt:lpstr>
      <vt:lpstr> Цель: сконструировать сельскохозяйственную технику. Задачи: изучить процесс появления хлеба на столе потребителя; познакомиться с сельскохозяйственной техникой. 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«От поля до тарелки»  (Сельскохозяйственная техника)</dc:title>
  <dc:creator>User</dc:creator>
  <cp:lastModifiedBy>User</cp:lastModifiedBy>
  <cp:revision>2</cp:revision>
  <dcterms:created xsi:type="dcterms:W3CDTF">2021-02-24T15:48:32Z</dcterms:created>
  <dcterms:modified xsi:type="dcterms:W3CDTF">2021-02-24T16:24:21Z</dcterms:modified>
</cp:coreProperties>
</file>